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4483" autoAdjust="0"/>
  </p:normalViewPr>
  <p:slideViewPr>
    <p:cSldViewPr snapToGrid="0" snapToObjects="1">
      <p:cViewPr varScale="1">
        <p:scale>
          <a:sx n="63" d="100"/>
          <a:sy n="63" d="100"/>
        </p:scale>
        <p:origin x="84"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776049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3693299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966057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2405874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2072346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Atharv Patil</a:t>
            </a:r>
          </a:p>
          <a:p>
            <a:r>
              <a:rPr lang="en-US" dirty="0">
                <a:solidFill>
                  <a:schemeClr val="bg2"/>
                </a:solidFill>
                <a:latin typeface="Abadi" panose="020B0604020104020204" pitchFamily="34" charset="0"/>
                <a:ea typeface="SF Pro" pitchFamily="2" charset="0"/>
                <a:cs typeface="SF Pro" pitchFamily="2" charset="0"/>
              </a:rPr>
              <a:t>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June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https://github.com/AtharvPatil25/IBM-DATA-SCIENCE-CAPSTONE/blob/main/spacex-Data%20wrangling.ipynb.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https://github.com/AtharvPatil25/IBM-DATA-SCIENCE-CAPSTONE/blob/main/eda-dataviz.ipynb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r>
              <a:rPr lang="en-US" sz="2800" dirty="0">
                <a:solidFill>
                  <a:schemeClr val="accent3">
                    <a:lumMod val="25000"/>
                  </a:schemeClr>
                </a:solidFill>
                <a:latin typeface="Abadi"/>
              </a:rPr>
              <a:t>The link to the notebook is </a:t>
            </a:r>
            <a:r>
              <a:rPr lang="en-US" sz="2800" dirty="0">
                <a:solidFill>
                  <a:srgbClr val="0070C0"/>
                </a:solidFill>
                <a:latin typeface="Abadi"/>
              </a:rPr>
              <a:t>https://github.com/AtharvPatil25/IBM-DATA-SCIENCE-CAPSTONE/blob/main/launch_site_location.ipynb</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https://github.com/AtharvPatil25/IBM-DATA-SCIENCE-CAPSTONE/blob/main/SpaceX_Machine%20Learning%20Prediction.ipynb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pic>
        <p:nvPicPr>
          <p:cNvPr id="6" name="Picture 5">
            <a:extLst>
              <a:ext uri="{FF2B5EF4-FFF2-40B4-BE49-F238E27FC236}">
                <a16:creationId xmlns:a16="http://schemas.microsoft.com/office/drawing/2014/main" id="{44792280-7222-D387-E70F-19696B4568B0}"/>
              </a:ext>
            </a:extLst>
          </p:cNvPr>
          <p:cNvPicPr>
            <a:picLocks noChangeAspect="1"/>
          </p:cNvPicPr>
          <p:nvPr/>
        </p:nvPicPr>
        <p:blipFill>
          <a:blip r:embed="rId3"/>
          <a:stretch>
            <a:fillRect/>
          </a:stretch>
        </p:blipFill>
        <p:spPr>
          <a:xfrm>
            <a:off x="0" y="2118458"/>
            <a:ext cx="12192000" cy="437441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https://github.com/AtharvPatil25/IBM-DATA-SCIENCE-CAPSTONE/blob/main/spacex-data-collection-api.ipynb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https://github.com/AtharvPatil25/IBM-DATA-SCIENCE-CAPSTONE/blob/main/webscraping.ipynb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1663</TotalTime>
  <Words>1770</Words>
  <Application>Microsoft Office PowerPoint</Application>
  <PresentationFormat>Widescreen</PresentationFormat>
  <Paragraphs>211</Paragraphs>
  <Slides>46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Atharv Patil</cp:lastModifiedBy>
  <cp:revision>204</cp:revision>
  <dcterms:created xsi:type="dcterms:W3CDTF">2021-04-29T18:58:34Z</dcterms:created>
  <dcterms:modified xsi:type="dcterms:W3CDTF">2022-06-02T09:03:03Z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